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4BE"/>
    <a:srgbClr val="F659F0"/>
    <a:srgbClr val="FFF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660572" y="523104"/>
            <a:ext cx="51735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charset="-128"/>
                <a:ea typeface="Yu Gothic UI Light" panose="020B0300000000000000" charset="-128"/>
              </a:rPr>
              <a:t>What you are about to see is going to help you learn a new language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charset="-128"/>
                <a:ea typeface="Yu Gothic UI Light" panose="020B0300000000000000" charset="-128"/>
              </a:rPr>
              <a:t>effectively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charset="-128"/>
                <a:ea typeface="Yu Gothic UI Light" panose="020B0300000000000000" charset="-128"/>
              </a:rPr>
              <a:t> !!!</a:t>
            </a:r>
          </a:p>
        </p:txBody>
      </p:sp>
      <p:pic>
        <p:nvPicPr>
          <p:cNvPr id="6" name="Picture 5" descr="enter-and-exit-sign-isolated-on-white-vector-337274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08" y="4557486"/>
            <a:ext cx="1697355" cy="185674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537029" y="43543"/>
            <a:ext cx="4725851" cy="4513943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</a:rPr>
              <a:t>NOTICE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55055" y="1825625"/>
            <a:ext cx="5951220" cy="477774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5725" y="1825625"/>
            <a:ext cx="5837555" cy="45916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50285" y="5135245"/>
            <a:ext cx="1076960" cy="1357630"/>
          </a:xfrm>
          <a:prstGeom prst="roundRect">
            <a:avLst/>
          </a:prstGeom>
          <a:solidFill>
            <a:srgbClr val="FA54BE"/>
          </a:solidFill>
          <a:ln w="28575">
            <a:solidFill>
              <a:srgbClr val="FA54B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TALKING TO NATIVE SPEAKERS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66335" y="5135245"/>
            <a:ext cx="1076960" cy="135763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31585" y="513524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9" grpId="0" bldLvl="0" animBg="1"/>
      <p:bldP spid="9" grpId="1" animBg="1"/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852930" y="1314450"/>
            <a:ext cx="84867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Dear beloved learners,</a:t>
            </a:r>
          </a:p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“ Practice makes perfect ”</a:t>
            </a:r>
          </a:p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You should keep a good routine of learning at least </a:t>
            </a:r>
          </a:p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15 minutes for revision and 30 minutes for a new lesson.</a:t>
            </a:r>
          </a:p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Everyone has their own learning methods, so above are just my recommendations, you don't have to follow everything.</a:t>
            </a:r>
          </a:p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Choose and create your own ways  that suits you the most.</a:t>
            </a:r>
          </a:p>
          <a:p>
            <a:pPr algn="ctr"/>
            <a:r>
              <a: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ge Italic" panose="03070502040507070304" charset="0"/>
                <a:ea typeface="BIZ UDPMincho Medium" panose="02020500000000000000" charset="-128"/>
                <a:cs typeface="Rage Italic" panose="03070502040507070304" charset="0"/>
              </a:rPr>
              <a:t> Be patient and Good luck !!!</a:t>
            </a: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69430" y="297815"/>
            <a:ext cx="2651760" cy="2272665"/>
          </a:xfrm>
          <a:prstGeom prst="roundRect">
            <a:avLst/>
          </a:prstGeom>
          <a:solidFill>
            <a:srgbClr val="FA54BE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</a:rPr>
              <a:t>LISTENING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995" y="3397250"/>
            <a:ext cx="2651760" cy="2272665"/>
          </a:xfrm>
          <a:prstGeom prst="roundRect">
            <a:avLst/>
          </a:prstGeom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</a:rPr>
              <a:t>READING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19185" y="3397250"/>
            <a:ext cx="2651760" cy="227266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</a:rPr>
              <a:t>WRITING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71420" y="297815"/>
            <a:ext cx="2651760" cy="227266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</a:rPr>
              <a:t>SPEAKING</a:t>
            </a:r>
          </a:p>
        </p:txBody>
      </p:sp>
      <p:sp>
        <p:nvSpPr>
          <p:cNvPr id="2" name="Oval 1"/>
          <p:cNvSpPr/>
          <p:nvPr/>
        </p:nvSpPr>
        <p:spPr>
          <a:xfrm>
            <a:off x="4370070" y="2570480"/>
            <a:ext cx="3451225" cy="26822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VOCABULARY </a:t>
            </a:r>
          </a:p>
          <a:p>
            <a:pPr lvl="0" algn="ctr">
              <a:buClrTx/>
              <a:buSzTx/>
              <a:buFontTx/>
            </a:pPr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&amp;</a:t>
            </a:r>
          </a:p>
          <a:p>
            <a:pPr lvl="0" algn="ctr">
              <a:buClrTx/>
              <a:buSzTx/>
              <a:buFontTx/>
            </a:pPr>
            <a:r>
              <a:rPr lang="en-US" sz="2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GRAMMAR</a:t>
            </a: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animBg="1"/>
      <p:bldP spid="6" grpId="1" animBg="1"/>
      <p:bldP spid="7" grpId="0" bldLvl="0" animBg="1"/>
      <p:bldP spid="7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0" b="1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LISTENING TO MUSIC</a:t>
            </a:r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0030" y="1648460"/>
            <a:ext cx="5598160" cy="4698365"/>
          </a:xfrm>
          <a:prstGeom prst="rect">
            <a:avLst/>
          </a:prstGeom>
        </p:spPr>
      </p:pic>
      <p:pic>
        <p:nvPicPr>
          <p:cNvPr id="7" name="Content Placeholder 6" descr="BTS_for_Dispatch_White_Day_Special,_27_February_2019_0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678940"/>
            <a:ext cx="5619115" cy="4699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19805" y="5135245"/>
            <a:ext cx="1076960" cy="1357630"/>
          </a:xfrm>
          <a:prstGeom prst="roundRect">
            <a:avLst/>
          </a:prstGeom>
          <a:solidFill>
            <a:srgbClr val="FA54BE"/>
          </a:solidFill>
          <a:ln w="28575">
            <a:solidFill>
              <a:srgbClr val="FA54B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35855" y="5135245"/>
            <a:ext cx="1076960" cy="135763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01105" y="513524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unnamed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2085" y="1921510"/>
            <a:ext cx="5716270" cy="467233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0" b="1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WATCHING MOVIES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9805" y="5135245"/>
            <a:ext cx="1076960" cy="1357630"/>
          </a:xfrm>
          <a:prstGeom prst="roundRect">
            <a:avLst/>
          </a:prstGeom>
          <a:solidFill>
            <a:srgbClr val="FA54BE"/>
          </a:solidFill>
          <a:ln w="28575">
            <a:solidFill>
              <a:srgbClr val="FA54B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35855" y="5135245"/>
            <a:ext cx="1076960" cy="135763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S</a:t>
            </a:r>
          </a:p>
        </p:txBody>
      </p:sp>
      <p:pic>
        <p:nvPicPr>
          <p:cNvPr id="6" name="Content Placeholder 5" descr="wp181661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165" y="1825625"/>
            <a:ext cx="5944235" cy="476821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01105" y="513524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5" y="1825625"/>
            <a:ext cx="5690235" cy="459041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READING NEWS/BOOKS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99000" y="5135245"/>
            <a:ext cx="1076960" cy="135763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0070C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R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58605" y="1825625"/>
            <a:ext cx="2745105" cy="466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605" y="1825625"/>
            <a:ext cx="2740025" cy="46672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84545" y="514540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595" y="1825625"/>
            <a:ext cx="5859145" cy="450024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WRITING STORIES/DIARIES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99000" y="5135245"/>
            <a:ext cx="1076960" cy="135763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0070C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44240" y="5135245"/>
            <a:ext cx="1076960" cy="135763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B05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830" y="1762125"/>
            <a:ext cx="4813300" cy="485394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15025" y="515556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</p:spTree>
  </p:cSld>
  <p:clrMapOvr>
    <a:masterClrMapping/>
  </p:clrMapOvr>
  <p:transition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0" b="1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TEACHING FRIENDS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58605" y="1825625"/>
            <a:ext cx="2745105" cy="466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05" y="1825625"/>
            <a:ext cx="2740025" cy="466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5" y="1825625"/>
            <a:ext cx="5347335" cy="44678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28285" y="5135245"/>
            <a:ext cx="1076960" cy="1357630"/>
          </a:xfrm>
          <a:prstGeom prst="roundRect">
            <a:avLst/>
          </a:prstGeom>
          <a:solidFill>
            <a:srgbClr val="FA54BE"/>
          </a:solidFill>
          <a:ln w="28575">
            <a:solidFill>
              <a:srgbClr val="FA54B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44335" y="5135245"/>
            <a:ext cx="1076960" cy="135763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09585" y="513524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67480" y="5135245"/>
            <a:ext cx="1076960" cy="135763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0070C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12720" y="5135245"/>
            <a:ext cx="1076960" cy="135763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B05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W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9" grpId="0" bldLvl="0" animBg="1"/>
      <p:bldP spid="9" grpId="1" animBg="1"/>
      <p:bldP spid="7" grpId="0" bldLvl="0" animBg="1"/>
      <p:bldP spid="7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00" b="1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TAKING NOTES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" y="1755775"/>
            <a:ext cx="5335905" cy="273748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3035" y="4678680"/>
            <a:ext cx="5335905" cy="2000250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87440" y="1755775"/>
            <a:ext cx="5855335" cy="48215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46015" y="5220970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85725" y="52705"/>
            <a:ext cx="12020550" cy="15176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BIZ UDGothic" panose="020B0400000000000000" charset="-128"/>
                <a:ea typeface="BIZ UDGothic" panose="020B0400000000000000" charset="-128"/>
              </a:rPr>
              <a:t>LEARNING APPS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2775" y="1690688"/>
            <a:ext cx="5511800" cy="321514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229725" y="1755775"/>
            <a:ext cx="2643505" cy="31500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28285" y="5135245"/>
            <a:ext cx="1076960" cy="1357630"/>
          </a:xfrm>
          <a:prstGeom prst="roundRect">
            <a:avLst/>
          </a:prstGeom>
          <a:solidFill>
            <a:srgbClr val="FA54BE"/>
          </a:solidFill>
          <a:ln w="28575">
            <a:solidFill>
              <a:srgbClr val="FA54BE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44335" y="5135245"/>
            <a:ext cx="1076960" cy="135763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09585" y="5135245"/>
            <a:ext cx="2421890" cy="135763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V/G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67480" y="5135245"/>
            <a:ext cx="1076960" cy="1357630"/>
          </a:xfrm>
          <a:prstGeom prst="roundRect">
            <a:avLst/>
          </a:prstGeom>
          <a:solidFill>
            <a:schemeClr val="accent5"/>
          </a:solidFill>
          <a:ln w="28575">
            <a:solidFill>
              <a:srgbClr val="0070C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12720" y="5135245"/>
            <a:ext cx="1076960" cy="135763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B050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Gothic" panose="020B0609070205080204" charset="-128"/>
                <a:ea typeface="MS Gothic" panose="020B0609070205080204" charset="-128"/>
              </a:rPr>
              <a:t>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95" y="1755775"/>
            <a:ext cx="2806700" cy="3150054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9" grpId="0" bldLvl="0" animBg="1"/>
      <p:bldP spid="9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140</Words>
  <Application>Microsoft Office PowerPoint</Application>
  <PresentationFormat>Widescreen</PresentationFormat>
  <Paragraphs>49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 UI</vt:lpstr>
      <vt:lpstr>MS Gothic</vt:lpstr>
      <vt:lpstr>Yu Gothic UI Light</vt:lpstr>
      <vt:lpstr>Arial</vt:lpstr>
      <vt:lpstr>BIZ UDGothic</vt:lpstr>
      <vt:lpstr>BIZ UDPMincho Medium</vt:lpstr>
      <vt:lpstr>Calibri</vt:lpstr>
      <vt:lpstr>Calibri Light</vt:lpstr>
      <vt:lpstr>Rage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Lenovo</cp:lastModifiedBy>
  <cp:revision>16</cp:revision>
  <dcterms:created xsi:type="dcterms:W3CDTF">2021-06-28T03:27:00Z</dcterms:created>
  <dcterms:modified xsi:type="dcterms:W3CDTF">2021-06-30T18:11:18Z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